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17"/>
  </p:notesMasterIdLst>
  <p:sldIdLst>
    <p:sldId id="264" r:id="rId3"/>
    <p:sldId id="265" r:id="rId4"/>
    <p:sldId id="267" r:id="rId5"/>
    <p:sldId id="266" r:id="rId6"/>
    <p:sldId id="279" r:id="rId7"/>
    <p:sldId id="270" r:id="rId8"/>
    <p:sldId id="278" r:id="rId9"/>
    <p:sldId id="276" r:id="rId10"/>
    <p:sldId id="269" r:id="rId11"/>
    <p:sldId id="271" r:id="rId12"/>
    <p:sldId id="277" r:id="rId13"/>
    <p:sldId id="272" r:id="rId14"/>
    <p:sldId id="273" r:id="rId15"/>
    <p:sldId id="275" r:id="rId16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C00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5" autoAdjust="0"/>
    <p:restoredTop sz="93692"/>
  </p:normalViewPr>
  <p:slideViewPr>
    <p:cSldViewPr snapToGrid="0" snapToObjects="1">
      <p:cViewPr varScale="1">
        <p:scale>
          <a:sx n="68" d="100"/>
          <a:sy n="68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1E915-B887-4F23-96B6-BB83E086C2A2}" type="datetimeFigureOut">
              <a:rPr lang="zh-CN" altLang="en-US" smtClean="0"/>
              <a:t>2019/3/13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E7A5D-FE5B-43A6-B51B-379622438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952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E7A5D-FE5B-43A6-B51B-3796224389C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8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E7A5D-FE5B-43A6-B51B-3796224389C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747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E7A5D-FE5B-43A6-B51B-3796224389C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214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E7A5D-FE5B-43A6-B51B-3796224389C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000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E7A5D-FE5B-43A6-B51B-3796224389C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487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E7A5D-FE5B-43A6-B51B-3796224389C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6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E7A5D-FE5B-43A6-B51B-3796224389C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316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E7A5D-FE5B-43A6-B51B-3796224389C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213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E7A5D-FE5B-43A6-B51B-3796224389C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593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E7A5D-FE5B-43A6-B51B-3796224389C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352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E7A5D-FE5B-43A6-B51B-3796224389C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072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E7A5D-FE5B-43A6-B51B-3796224389C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232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/>
          <p:cNvSpPr/>
          <p:nvPr userDrawn="1"/>
        </p:nvSpPr>
        <p:spPr>
          <a:xfrm>
            <a:off x="8195734" y="626064"/>
            <a:ext cx="2660426" cy="5605872"/>
          </a:xfrm>
          <a:custGeom>
            <a:avLst/>
            <a:gdLst>
              <a:gd name="connsiteX0" fmla="*/ 0 w 2520000"/>
              <a:gd name="connsiteY0" fmla="*/ 0 h 2519119"/>
              <a:gd name="connsiteX1" fmla="*/ 2520000 w 2520000"/>
              <a:gd name="connsiteY1" fmla="*/ 0 h 2519119"/>
              <a:gd name="connsiteX2" fmla="*/ 2520000 w 2520000"/>
              <a:gd name="connsiteY2" fmla="*/ 2519119 h 2519119"/>
              <a:gd name="connsiteX3" fmla="*/ 0 w 2520000"/>
              <a:gd name="connsiteY3" fmla="*/ 2519119 h 2519119"/>
              <a:gd name="connsiteX4" fmla="*/ 0 w 2520000"/>
              <a:gd name="connsiteY4" fmla="*/ 0 h 2519119"/>
              <a:gd name="connsiteX0" fmla="*/ 0 w 2520000"/>
              <a:gd name="connsiteY0" fmla="*/ 780586 h 3299705"/>
              <a:gd name="connsiteX1" fmla="*/ 2482829 w 2520000"/>
              <a:gd name="connsiteY1" fmla="*/ 0 h 3299705"/>
              <a:gd name="connsiteX2" fmla="*/ 2520000 w 2520000"/>
              <a:gd name="connsiteY2" fmla="*/ 3299705 h 3299705"/>
              <a:gd name="connsiteX3" fmla="*/ 0 w 2520000"/>
              <a:gd name="connsiteY3" fmla="*/ 3299705 h 3299705"/>
              <a:gd name="connsiteX4" fmla="*/ 0 w 2520000"/>
              <a:gd name="connsiteY4" fmla="*/ 780586 h 3299705"/>
              <a:gd name="connsiteX0" fmla="*/ 0 w 2527434"/>
              <a:gd name="connsiteY0" fmla="*/ 780586 h 4080290"/>
              <a:gd name="connsiteX1" fmla="*/ 2482829 w 2527434"/>
              <a:gd name="connsiteY1" fmla="*/ 0 h 4080290"/>
              <a:gd name="connsiteX2" fmla="*/ 2527434 w 2527434"/>
              <a:gd name="connsiteY2" fmla="*/ 4080290 h 4080290"/>
              <a:gd name="connsiteX3" fmla="*/ 0 w 2527434"/>
              <a:gd name="connsiteY3" fmla="*/ 3299705 h 4080290"/>
              <a:gd name="connsiteX4" fmla="*/ 0 w 2527434"/>
              <a:gd name="connsiteY4" fmla="*/ 780586 h 4080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7434" h="4080290">
                <a:moveTo>
                  <a:pt x="0" y="780586"/>
                </a:moveTo>
                <a:lnTo>
                  <a:pt x="2482829" y="0"/>
                </a:lnTo>
                <a:lnTo>
                  <a:pt x="2527434" y="4080290"/>
                </a:lnTo>
                <a:lnTo>
                  <a:pt x="0" y="3299705"/>
                </a:lnTo>
                <a:lnTo>
                  <a:pt x="0" y="780586"/>
                </a:lnTo>
                <a:close/>
              </a:path>
            </a:pathLst>
          </a:custGeom>
          <a:noFill/>
          <a:ln w="193675">
            <a:solidFill>
              <a:schemeClr val="accent1"/>
            </a:solidFill>
            <a:bevel/>
          </a:ln>
          <a:scene3d>
            <a:camera prst="orthographicFront">
              <a:rot lat="0" lon="2159993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2937933" y="2959364"/>
            <a:ext cx="7189147" cy="122316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800"/>
            </a:lvl1pPr>
          </a:lstStyle>
          <a:p>
            <a:pPr lvl="0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添加论文名称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 flipH="1">
            <a:off x="598448" y="146778"/>
            <a:ext cx="364297" cy="767622"/>
          </a:xfrm>
          <a:custGeom>
            <a:avLst/>
            <a:gdLst>
              <a:gd name="connsiteX0" fmla="*/ 0 w 2520000"/>
              <a:gd name="connsiteY0" fmla="*/ 0 h 2519119"/>
              <a:gd name="connsiteX1" fmla="*/ 2520000 w 2520000"/>
              <a:gd name="connsiteY1" fmla="*/ 0 h 2519119"/>
              <a:gd name="connsiteX2" fmla="*/ 2520000 w 2520000"/>
              <a:gd name="connsiteY2" fmla="*/ 2519119 h 2519119"/>
              <a:gd name="connsiteX3" fmla="*/ 0 w 2520000"/>
              <a:gd name="connsiteY3" fmla="*/ 2519119 h 2519119"/>
              <a:gd name="connsiteX4" fmla="*/ 0 w 2520000"/>
              <a:gd name="connsiteY4" fmla="*/ 0 h 2519119"/>
              <a:gd name="connsiteX0" fmla="*/ 0 w 2520000"/>
              <a:gd name="connsiteY0" fmla="*/ 780586 h 3299705"/>
              <a:gd name="connsiteX1" fmla="*/ 2482829 w 2520000"/>
              <a:gd name="connsiteY1" fmla="*/ 0 h 3299705"/>
              <a:gd name="connsiteX2" fmla="*/ 2520000 w 2520000"/>
              <a:gd name="connsiteY2" fmla="*/ 3299705 h 3299705"/>
              <a:gd name="connsiteX3" fmla="*/ 0 w 2520000"/>
              <a:gd name="connsiteY3" fmla="*/ 3299705 h 3299705"/>
              <a:gd name="connsiteX4" fmla="*/ 0 w 2520000"/>
              <a:gd name="connsiteY4" fmla="*/ 780586 h 3299705"/>
              <a:gd name="connsiteX0" fmla="*/ 0 w 2527434"/>
              <a:gd name="connsiteY0" fmla="*/ 780586 h 4080290"/>
              <a:gd name="connsiteX1" fmla="*/ 2482829 w 2527434"/>
              <a:gd name="connsiteY1" fmla="*/ 0 h 4080290"/>
              <a:gd name="connsiteX2" fmla="*/ 2527434 w 2527434"/>
              <a:gd name="connsiteY2" fmla="*/ 4080290 h 4080290"/>
              <a:gd name="connsiteX3" fmla="*/ 0 w 2527434"/>
              <a:gd name="connsiteY3" fmla="*/ 3299705 h 4080290"/>
              <a:gd name="connsiteX4" fmla="*/ 0 w 2527434"/>
              <a:gd name="connsiteY4" fmla="*/ 780586 h 4080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7434" h="4080290">
                <a:moveTo>
                  <a:pt x="0" y="780586"/>
                </a:moveTo>
                <a:lnTo>
                  <a:pt x="2482829" y="0"/>
                </a:lnTo>
                <a:lnTo>
                  <a:pt x="2527434" y="4080290"/>
                </a:lnTo>
                <a:lnTo>
                  <a:pt x="0" y="3299705"/>
                </a:lnTo>
                <a:lnTo>
                  <a:pt x="0" y="780586"/>
                </a:lnTo>
                <a:close/>
              </a:path>
            </a:pathLst>
          </a:custGeom>
          <a:noFill/>
          <a:ln w="76200">
            <a:solidFill>
              <a:schemeClr val="accent1"/>
            </a:solidFill>
            <a:bevel/>
          </a:ln>
          <a:scene3d>
            <a:camera prst="orthographicFront">
              <a:rot lat="0" lon="2159993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8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92709"/>
            <a:ext cx="3564466" cy="27575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 i="0" u="none"/>
            </a:lvl1pPr>
          </a:lstStyle>
          <a:p>
            <a:r>
              <a:rPr lang="en-US" altLang="zh-CN" dirty="0">
                <a:latin typeface="+mn-lt"/>
                <a:cs typeface="+mn-ea"/>
                <a:sym typeface="+mn-lt"/>
              </a:rPr>
              <a:t>PRESENTED BY OfficePLUS</a:t>
            </a:r>
          </a:p>
        </p:txBody>
      </p:sp>
      <p:sp useBgFill="1">
        <p:nvSpPr>
          <p:cNvPr id="1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2937933" y="2443163"/>
            <a:ext cx="7188730" cy="51593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chemeClr val="accent1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altLang="zh-CN" dirty="0"/>
              <a:t>XXX</a:t>
            </a:r>
            <a:r>
              <a:rPr lang="zh-CN" altLang="en-US" dirty="0"/>
              <a:t>学部</a:t>
            </a:r>
            <a:r>
              <a:rPr lang="en-US" altLang="zh-CN" dirty="0"/>
              <a:t>XXX</a:t>
            </a:r>
            <a:r>
              <a:rPr lang="zh-CN" altLang="en-US" dirty="0"/>
              <a:t>大学</a:t>
            </a:r>
          </a:p>
        </p:txBody>
      </p:sp>
      <p:sp useBgFill="1">
        <p:nvSpPr>
          <p:cNvPr id="11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2937933" y="4182534"/>
            <a:ext cx="7188730" cy="38197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/>
          <p:cNvSpPr/>
          <p:nvPr userDrawn="1"/>
        </p:nvSpPr>
        <p:spPr>
          <a:xfrm flipH="1">
            <a:off x="598448" y="146778"/>
            <a:ext cx="364297" cy="767622"/>
          </a:xfrm>
          <a:custGeom>
            <a:avLst/>
            <a:gdLst>
              <a:gd name="connsiteX0" fmla="*/ 0 w 2520000"/>
              <a:gd name="connsiteY0" fmla="*/ 0 h 2519119"/>
              <a:gd name="connsiteX1" fmla="*/ 2520000 w 2520000"/>
              <a:gd name="connsiteY1" fmla="*/ 0 h 2519119"/>
              <a:gd name="connsiteX2" fmla="*/ 2520000 w 2520000"/>
              <a:gd name="connsiteY2" fmla="*/ 2519119 h 2519119"/>
              <a:gd name="connsiteX3" fmla="*/ 0 w 2520000"/>
              <a:gd name="connsiteY3" fmla="*/ 2519119 h 2519119"/>
              <a:gd name="connsiteX4" fmla="*/ 0 w 2520000"/>
              <a:gd name="connsiteY4" fmla="*/ 0 h 2519119"/>
              <a:gd name="connsiteX0" fmla="*/ 0 w 2520000"/>
              <a:gd name="connsiteY0" fmla="*/ 780586 h 3299705"/>
              <a:gd name="connsiteX1" fmla="*/ 2482829 w 2520000"/>
              <a:gd name="connsiteY1" fmla="*/ 0 h 3299705"/>
              <a:gd name="connsiteX2" fmla="*/ 2520000 w 2520000"/>
              <a:gd name="connsiteY2" fmla="*/ 3299705 h 3299705"/>
              <a:gd name="connsiteX3" fmla="*/ 0 w 2520000"/>
              <a:gd name="connsiteY3" fmla="*/ 3299705 h 3299705"/>
              <a:gd name="connsiteX4" fmla="*/ 0 w 2520000"/>
              <a:gd name="connsiteY4" fmla="*/ 780586 h 3299705"/>
              <a:gd name="connsiteX0" fmla="*/ 0 w 2527434"/>
              <a:gd name="connsiteY0" fmla="*/ 780586 h 4080290"/>
              <a:gd name="connsiteX1" fmla="*/ 2482829 w 2527434"/>
              <a:gd name="connsiteY1" fmla="*/ 0 h 4080290"/>
              <a:gd name="connsiteX2" fmla="*/ 2527434 w 2527434"/>
              <a:gd name="connsiteY2" fmla="*/ 4080290 h 4080290"/>
              <a:gd name="connsiteX3" fmla="*/ 0 w 2527434"/>
              <a:gd name="connsiteY3" fmla="*/ 3299705 h 4080290"/>
              <a:gd name="connsiteX4" fmla="*/ 0 w 2527434"/>
              <a:gd name="connsiteY4" fmla="*/ 780586 h 4080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7434" h="4080290">
                <a:moveTo>
                  <a:pt x="0" y="780586"/>
                </a:moveTo>
                <a:lnTo>
                  <a:pt x="2482829" y="0"/>
                </a:lnTo>
                <a:lnTo>
                  <a:pt x="2527434" y="4080290"/>
                </a:lnTo>
                <a:lnTo>
                  <a:pt x="0" y="3299705"/>
                </a:lnTo>
                <a:lnTo>
                  <a:pt x="0" y="780586"/>
                </a:lnTo>
                <a:close/>
              </a:path>
            </a:pathLst>
          </a:custGeom>
          <a:noFill/>
          <a:ln w="76200">
            <a:solidFill>
              <a:schemeClr val="bg2"/>
            </a:solidFill>
            <a:bevel/>
          </a:ln>
          <a:scene3d>
            <a:camera prst="orthographicFront">
              <a:rot lat="0" lon="2159993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80596" y="382587"/>
            <a:ext cx="2922819" cy="3341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选题背景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0" y="5799221"/>
            <a:ext cx="12192000" cy="452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047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730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996845" y="0"/>
            <a:ext cx="854439" cy="2990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1085510" y="116296"/>
            <a:ext cx="677108" cy="28580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sz="32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142738" y="116296"/>
            <a:ext cx="562652" cy="2709350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/>
            </a:lvl1pPr>
          </a:lstStyle>
          <a:p>
            <a:pPr lvl="0"/>
            <a:r>
              <a:rPr lang="en-US" altLang="zh-CN" dirty="0"/>
              <a:t>CONTENT </a:t>
            </a:r>
            <a:r>
              <a:rPr lang="zh-CN" altLang="en-US" dirty="0"/>
              <a:t>目录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2341550" y="2286000"/>
            <a:ext cx="1128673" cy="688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2341550" y="2990539"/>
            <a:ext cx="1945637" cy="438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>
                <a:cs typeface="+mn-ea"/>
                <a:sym typeface="+mn-lt"/>
              </a:rPr>
              <a:t>选题背景</a:t>
            </a:r>
            <a:endParaRPr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5560687" y="2286000"/>
            <a:ext cx="1128673" cy="688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560688" y="2990539"/>
            <a:ext cx="1945637" cy="438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>
                <a:cs typeface="+mn-ea"/>
                <a:sym typeface="+mn-lt"/>
              </a:rPr>
              <a:t>选题背景</a:t>
            </a:r>
            <a:endParaRPr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8779825" y="2286000"/>
            <a:ext cx="1128673" cy="688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8779825" y="2990539"/>
            <a:ext cx="1945637" cy="438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>
                <a:cs typeface="+mn-ea"/>
                <a:sym typeface="+mn-lt"/>
              </a:rPr>
              <a:t>选题背景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1037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996845" y="0"/>
            <a:ext cx="854439" cy="2990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1085510" y="116296"/>
            <a:ext cx="677108" cy="28580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sz="32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142738" y="116296"/>
            <a:ext cx="562652" cy="2709350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/>
            </a:lvl1pPr>
          </a:lstStyle>
          <a:p>
            <a:pPr lvl="0"/>
            <a:r>
              <a:rPr lang="en-US" altLang="zh-CN" dirty="0"/>
              <a:t>CONTENT </a:t>
            </a:r>
            <a:r>
              <a:rPr lang="zh-CN" altLang="en-US" dirty="0"/>
              <a:t>目录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2341550" y="2286000"/>
            <a:ext cx="1128673" cy="688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2341550" y="2990539"/>
            <a:ext cx="1945637" cy="438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>
                <a:cs typeface="+mn-ea"/>
                <a:sym typeface="+mn-lt"/>
              </a:rPr>
              <a:t>选题背景</a:t>
            </a:r>
            <a:endParaRPr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2286000"/>
            <a:ext cx="1128673" cy="688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1" y="2990539"/>
            <a:ext cx="1945637" cy="438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>
                <a:cs typeface="+mn-ea"/>
                <a:sym typeface="+mn-lt"/>
              </a:rPr>
              <a:t>选题背景</a:t>
            </a:r>
            <a:endParaRPr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341550" y="3934918"/>
            <a:ext cx="1128673" cy="688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2341550" y="4639457"/>
            <a:ext cx="1945637" cy="438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>
                <a:cs typeface="+mn-ea"/>
                <a:sym typeface="+mn-lt"/>
              </a:rPr>
              <a:t>选题背景</a:t>
            </a:r>
            <a:endParaRPr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6096000" y="3934918"/>
            <a:ext cx="1128673" cy="688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01" y="4639457"/>
            <a:ext cx="1945637" cy="438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>
                <a:cs typeface="+mn-ea"/>
                <a:sym typeface="+mn-lt"/>
              </a:rPr>
              <a:t>选题背景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5684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996845" y="0"/>
            <a:ext cx="854439" cy="2990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1085510" y="116296"/>
            <a:ext cx="677108" cy="28580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sz="32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142738" y="116296"/>
            <a:ext cx="562652" cy="2709350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/>
            </a:lvl1pPr>
          </a:lstStyle>
          <a:p>
            <a:pPr lvl="0"/>
            <a:r>
              <a:rPr lang="en-US" altLang="zh-CN" dirty="0"/>
              <a:t>CONTENT </a:t>
            </a:r>
            <a:r>
              <a:rPr lang="zh-CN" altLang="en-US" dirty="0"/>
              <a:t>目录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2341550" y="2286000"/>
            <a:ext cx="1128673" cy="688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2341550" y="2990539"/>
            <a:ext cx="1945637" cy="438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>
                <a:cs typeface="+mn-ea"/>
                <a:sym typeface="+mn-lt"/>
              </a:rPr>
              <a:t>选题背景</a:t>
            </a:r>
            <a:endParaRPr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5560687" y="2286000"/>
            <a:ext cx="1128673" cy="688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560688" y="2990539"/>
            <a:ext cx="1945637" cy="438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>
                <a:cs typeface="+mn-ea"/>
                <a:sym typeface="+mn-lt"/>
              </a:rPr>
              <a:t>选题背景</a:t>
            </a:r>
            <a:endParaRPr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8779825" y="2286000"/>
            <a:ext cx="1128673" cy="688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8779825" y="2990539"/>
            <a:ext cx="1945637" cy="438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>
                <a:cs typeface="+mn-ea"/>
                <a:sym typeface="+mn-lt"/>
              </a:rPr>
              <a:t>选题背景</a:t>
            </a:r>
            <a:endParaRPr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341550" y="3934918"/>
            <a:ext cx="1128673" cy="688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2341550" y="4639457"/>
            <a:ext cx="1945637" cy="438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>
                <a:cs typeface="+mn-ea"/>
                <a:sym typeface="+mn-lt"/>
              </a:rPr>
              <a:t>选题背景</a:t>
            </a:r>
            <a:endParaRPr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5560687" y="3934918"/>
            <a:ext cx="1128673" cy="688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5560688" y="4639457"/>
            <a:ext cx="1945637" cy="438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>
                <a:cs typeface="+mn-ea"/>
                <a:sym typeface="+mn-lt"/>
              </a:rPr>
              <a:t>选题背景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1211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996845" y="0"/>
            <a:ext cx="854439" cy="2990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1085510" y="116296"/>
            <a:ext cx="677108" cy="28580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sz="32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142738" y="116296"/>
            <a:ext cx="562652" cy="2709350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/>
            </a:lvl1pPr>
          </a:lstStyle>
          <a:p>
            <a:pPr lvl="0"/>
            <a:r>
              <a:rPr lang="en-US" altLang="zh-CN" dirty="0"/>
              <a:t>CONTENT </a:t>
            </a:r>
            <a:r>
              <a:rPr lang="zh-CN" altLang="en-US" dirty="0"/>
              <a:t>目录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2341550" y="2286000"/>
            <a:ext cx="1128673" cy="688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2341550" y="2990539"/>
            <a:ext cx="1945637" cy="438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>
                <a:cs typeface="+mn-ea"/>
                <a:sym typeface="+mn-lt"/>
              </a:rPr>
              <a:t>选题背景</a:t>
            </a:r>
            <a:endParaRPr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5560687" y="2286000"/>
            <a:ext cx="1128673" cy="688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560688" y="2990539"/>
            <a:ext cx="1945637" cy="438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>
                <a:cs typeface="+mn-ea"/>
                <a:sym typeface="+mn-lt"/>
              </a:rPr>
              <a:t>选题背景</a:t>
            </a:r>
            <a:endParaRPr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8779825" y="2286000"/>
            <a:ext cx="1128673" cy="688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8779825" y="2990539"/>
            <a:ext cx="1945637" cy="438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>
                <a:cs typeface="+mn-ea"/>
                <a:sym typeface="+mn-lt"/>
              </a:rPr>
              <a:t>选题背景</a:t>
            </a:r>
            <a:endParaRPr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341550" y="3934918"/>
            <a:ext cx="1128673" cy="688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2341550" y="4639457"/>
            <a:ext cx="1945637" cy="438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>
                <a:cs typeface="+mn-ea"/>
                <a:sym typeface="+mn-lt"/>
              </a:rPr>
              <a:t>选题背景</a:t>
            </a:r>
            <a:endParaRPr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5560687" y="3934918"/>
            <a:ext cx="1128673" cy="688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5560688" y="4639457"/>
            <a:ext cx="1945637" cy="438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>
                <a:cs typeface="+mn-ea"/>
                <a:sym typeface="+mn-lt"/>
              </a:rPr>
              <a:t>选题背景</a:t>
            </a:r>
            <a:endParaRPr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8779825" y="3934918"/>
            <a:ext cx="1128673" cy="688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8779825" y="4639457"/>
            <a:ext cx="1945637" cy="438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>
                <a:cs typeface="+mn-ea"/>
                <a:sym typeface="+mn-lt"/>
              </a:rPr>
              <a:t>选题背景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6"/>
          <p:cNvSpPr/>
          <p:nvPr userDrawn="1"/>
        </p:nvSpPr>
        <p:spPr>
          <a:xfrm>
            <a:off x="571798" y="789271"/>
            <a:ext cx="2505516" cy="5279458"/>
          </a:xfrm>
          <a:custGeom>
            <a:avLst/>
            <a:gdLst>
              <a:gd name="connsiteX0" fmla="*/ 0 w 2520000"/>
              <a:gd name="connsiteY0" fmla="*/ 0 h 2519119"/>
              <a:gd name="connsiteX1" fmla="*/ 2520000 w 2520000"/>
              <a:gd name="connsiteY1" fmla="*/ 0 h 2519119"/>
              <a:gd name="connsiteX2" fmla="*/ 2520000 w 2520000"/>
              <a:gd name="connsiteY2" fmla="*/ 2519119 h 2519119"/>
              <a:gd name="connsiteX3" fmla="*/ 0 w 2520000"/>
              <a:gd name="connsiteY3" fmla="*/ 2519119 h 2519119"/>
              <a:gd name="connsiteX4" fmla="*/ 0 w 2520000"/>
              <a:gd name="connsiteY4" fmla="*/ 0 h 2519119"/>
              <a:gd name="connsiteX0" fmla="*/ 0 w 2520000"/>
              <a:gd name="connsiteY0" fmla="*/ 780586 h 3299705"/>
              <a:gd name="connsiteX1" fmla="*/ 2482829 w 2520000"/>
              <a:gd name="connsiteY1" fmla="*/ 0 h 3299705"/>
              <a:gd name="connsiteX2" fmla="*/ 2520000 w 2520000"/>
              <a:gd name="connsiteY2" fmla="*/ 3299705 h 3299705"/>
              <a:gd name="connsiteX3" fmla="*/ 0 w 2520000"/>
              <a:gd name="connsiteY3" fmla="*/ 3299705 h 3299705"/>
              <a:gd name="connsiteX4" fmla="*/ 0 w 2520000"/>
              <a:gd name="connsiteY4" fmla="*/ 780586 h 3299705"/>
              <a:gd name="connsiteX0" fmla="*/ 0 w 2527434"/>
              <a:gd name="connsiteY0" fmla="*/ 780586 h 4080290"/>
              <a:gd name="connsiteX1" fmla="*/ 2482829 w 2527434"/>
              <a:gd name="connsiteY1" fmla="*/ 0 h 4080290"/>
              <a:gd name="connsiteX2" fmla="*/ 2527434 w 2527434"/>
              <a:gd name="connsiteY2" fmla="*/ 4080290 h 4080290"/>
              <a:gd name="connsiteX3" fmla="*/ 0 w 2527434"/>
              <a:gd name="connsiteY3" fmla="*/ 3299705 h 4080290"/>
              <a:gd name="connsiteX4" fmla="*/ 0 w 2527434"/>
              <a:gd name="connsiteY4" fmla="*/ 780586 h 4080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7434" h="4080290">
                <a:moveTo>
                  <a:pt x="0" y="780586"/>
                </a:moveTo>
                <a:lnTo>
                  <a:pt x="2482829" y="0"/>
                </a:lnTo>
                <a:lnTo>
                  <a:pt x="2527434" y="4080290"/>
                </a:lnTo>
                <a:lnTo>
                  <a:pt x="0" y="3299705"/>
                </a:lnTo>
                <a:lnTo>
                  <a:pt x="0" y="780586"/>
                </a:lnTo>
                <a:close/>
              </a:path>
            </a:pathLst>
          </a:custGeom>
          <a:noFill/>
          <a:ln w="28575">
            <a:solidFill>
              <a:schemeClr val="accent1">
                <a:lumMod val="75000"/>
              </a:schemeClr>
            </a:solidFill>
            <a:bevel/>
          </a:ln>
          <a:scene3d>
            <a:camera prst="orthographicFront">
              <a:rot lat="0" lon="2159993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6"/>
          <p:cNvSpPr/>
          <p:nvPr userDrawn="1"/>
        </p:nvSpPr>
        <p:spPr>
          <a:xfrm>
            <a:off x="3440126" y="789271"/>
            <a:ext cx="2505516" cy="5279458"/>
          </a:xfrm>
          <a:custGeom>
            <a:avLst/>
            <a:gdLst>
              <a:gd name="connsiteX0" fmla="*/ 0 w 2520000"/>
              <a:gd name="connsiteY0" fmla="*/ 0 h 2519119"/>
              <a:gd name="connsiteX1" fmla="*/ 2520000 w 2520000"/>
              <a:gd name="connsiteY1" fmla="*/ 0 h 2519119"/>
              <a:gd name="connsiteX2" fmla="*/ 2520000 w 2520000"/>
              <a:gd name="connsiteY2" fmla="*/ 2519119 h 2519119"/>
              <a:gd name="connsiteX3" fmla="*/ 0 w 2520000"/>
              <a:gd name="connsiteY3" fmla="*/ 2519119 h 2519119"/>
              <a:gd name="connsiteX4" fmla="*/ 0 w 2520000"/>
              <a:gd name="connsiteY4" fmla="*/ 0 h 2519119"/>
              <a:gd name="connsiteX0" fmla="*/ 0 w 2520000"/>
              <a:gd name="connsiteY0" fmla="*/ 780586 h 3299705"/>
              <a:gd name="connsiteX1" fmla="*/ 2482829 w 2520000"/>
              <a:gd name="connsiteY1" fmla="*/ 0 h 3299705"/>
              <a:gd name="connsiteX2" fmla="*/ 2520000 w 2520000"/>
              <a:gd name="connsiteY2" fmla="*/ 3299705 h 3299705"/>
              <a:gd name="connsiteX3" fmla="*/ 0 w 2520000"/>
              <a:gd name="connsiteY3" fmla="*/ 3299705 h 3299705"/>
              <a:gd name="connsiteX4" fmla="*/ 0 w 2520000"/>
              <a:gd name="connsiteY4" fmla="*/ 780586 h 3299705"/>
              <a:gd name="connsiteX0" fmla="*/ 0 w 2527434"/>
              <a:gd name="connsiteY0" fmla="*/ 780586 h 4080290"/>
              <a:gd name="connsiteX1" fmla="*/ 2482829 w 2527434"/>
              <a:gd name="connsiteY1" fmla="*/ 0 h 4080290"/>
              <a:gd name="connsiteX2" fmla="*/ 2527434 w 2527434"/>
              <a:gd name="connsiteY2" fmla="*/ 4080290 h 4080290"/>
              <a:gd name="connsiteX3" fmla="*/ 0 w 2527434"/>
              <a:gd name="connsiteY3" fmla="*/ 3299705 h 4080290"/>
              <a:gd name="connsiteX4" fmla="*/ 0 w 2527434"/>
              <a:gd name="connsiteY4" fmla="*/ 780586 h 4080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7434" h="4080290">
                <a:moveTo>
                  <a:pt x="0" y="780586"/>
                </a:moveTo>
                <a:lnTo>
                  <a:pt x="2482829" y="0"/>
                </a:lnTo>
                <a:lnTo>
                  <a:pt x="2527434" y="4080290"/>
                </a:lnTo>
                <a:lnTo>
                  <a:pt x="0" y="3299705"/>
                </a:lnTo>
                <a:lnTo>
                  <a:pt x="0" y="780586"/>
                </a:lnTo>
                <a:close/>
              </a:path>
            </a:pathLst>
          </a:custGeom>
          <a:noFill/>
          <a:ln w="127000">
            <a:solidFill>
              <a:schemeClr val="bg1"/>
            </a:solidFill>
            <a:bevel/>
          </a:ln>
          <a:scene3d>
            <a:camera prst="orthographicFront">
              <a:rot lat="0" lon="2159993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6"/>
          <p:cNvSpPr/>
          <p:nvPr userDrawn="1"/>
        </p:nvSpPr>
        <p:spPr>
          <a:xfrm>
            <a:off x="6308454" y="789271"/>
            <a:ext cx="2505516" cy="5279458"/>
          </a:xfrm>
          <a:custGeom>
            <a:avLst/>
            <a:gdLst>
              <a:gd name="connsiteX0" fmla="*/ 0 w 2520000"/>
              <a:gd name="connsiteY0" fmla="*/ 0 h 2519119"/>
              <a:gd name="connsiteX1" fmla="*/ 2520000 w 2520000"/>
              <a:gd name="connsiteY1" fmla="*/ 0 h 2519119"/>
              <a:gd name="connsiteX2" fmla="*/ 2520000 w 2520000"/>
              <a:gd name="connsiteY2" fmla="*/ 2519119 h 2519119"/>
              <a:gd name="connsiteX3" fmla="*/ 0 w 2520000"/>
              <a:gd name="connsiteY3" fmla="*/ 2519119 h 2519119"/>
              <a:gd name="connsiteX4" fmla="*/ 0 w 2520000"/>
              <a:gd name="connsiteY4" fmla="*/ 0 h 2519119"/>
              <a:gd name="connsiteX0" fmla="*/ 0 w 2520000"/>
              <a:gd name="connsiteY0" fmla="*/ 780586 h 3299705"/>
              <a:gd name="connsiteX1" fmla="*/ 2482829 w 2520000"/>
              <a:gd name="connsiteY1" fmla="*/ 0 h 3299705"/>
              <a:gd name="connsiteX2" fmla="*/ 2520000 w 2520000"/>
              <a:gd name="connsiteY2" fmla="*/ 3299705 h 3299705"/>
              <a:gd name="connsiteX3" fmla="*/ 0 w 2520000"/>
              <a:gd name="connsiteY3" fmla="*/ 3299705 h 3299705"/>
              <a:gd name="connsiteX4" fmla="*/ 0 w 2520000"/>
              <a:gd name="connsiteY4" fmla="*/ 780586 h 3299705"/>
              <a:gd name="connsiteX0" fmla="*/ 0 w 2527434"/>
              <a:gd name="connsiteY0" fmla="*/ 780586 h 4080290"/>
              <a:gd name="connsiteX1" fmla="*/ 2482829 w 2527434"/>
              <a:gd name="connsiteY1" fmla="*/ 0 h 4080290"/>
              <a:gd name="connsiteX2" fmla="*/ 2527434 w 2527434"/>
              <a:gd name="connsiteY2" fmla="*/ 4080290 h 4080290"/>
              <a:gd name="connsiteX3" fmla="*/ 0 w 2527434"/>
              <a:gd name="connsiteY3" fmla="*/ 3299705 h 4080290"/>
              <a:gd name="connsiteX4" fmla="*/ 0 w 2527434"/>
              <a:gd name="connsiteY4" fmla="*/ 780586 h 4080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7434" h="4080290">
                <a:moveTo>
                  <a:pt x="0" y="780586"/>
                </a:moveTo>
                <a:lnTo>
                  <a:pt x="2482829" y="0"/>
                </a:lnTo>
                <a:lnTo>
                  <a:pt x="2527434" y="4080290"/>
                </a:lnTo>
                <a:lnTo>
                  <a:pt x="0" y="3299705"/>
                </a:lnTo>
                <a:lnTo>
                  <a:pt x="0" y="780586"/>
                </a:lnTo>
                <a:close/>
              </a:path>
            </a:pathLst>
          </a:custGeom>
          <a:noFill/>
          <a:ln w="28575">
            <a:solidFill>
              <a:schemeClr val="accent1">
                <a:lumMod val="75000"/>
              </a:schemeClr>
            </a:solidFill>
            <a:bevel/>
          </a:ln>
          <a:scene3d>
            <a:camera prst="orthographicFront">
              <a:rot lat="0" lon="2159993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6"/>
          <p:cNvSpPr/>
          <p:nvPr userDrawn="1"/>
        </p:nvSpPr>
        <p:spPr>
          <a:xfrm>
            <a:off x="9176782" y="789271"/>
            <a:ext cx="2505516" cy="5279458"/>
          </a:xfrm>
          <a:custGeom>
            <a:avLst/>
            <a:gdLst>
              <a:gd name="connsiteX0" fmla="*/ 0 w 2520000"/>
              <a:gd name="connsiteY0" fmla="*/ 0 h 2519119"/>
              <a:gd name="connsiteX1" fmla="*/ 2520000 w 2520000"/>
              <a:gd name="connsiteY1" fmla="*/ 0 h 2519119"/>
              <a:gd name="connsiteX2" fmla="*/ 2520000 w 2520000"/>
              <a:gd name="connsiteY2" fmla="*/ 2519119 h 2519119"/>
              <a:gd name="connsiteX3" fmla="*/ 0 w 2520000"/>
              <a:gd name="connsiteY3" fmla="*/ 2519119 h 2519119"/>
              <a:gd name="connsiteX4" fmla="*/ 0 w 2520000"/>
              <a:gd name="connsiteY4" fmla="*/ 0 h 2519119"/>
              <a:gd name="connsiteX0" fmla="*/ 0 w 2520000"/>
              <a:gd name="connsiteY0" fmla="*/ 780586 h 3299705"/>
              <a:gd name="connsiteX1" fmla="*/ 2482829 w 2520000"/>
              <a:gd name="connsiteY1" fmla="*/ 0 h 3299705"/>
              <a:gd name="connsiteX2" fmla="*/ 2520000 w 2520000"/>
              <a:gd name="connsiteY2" fmla="*/ 3299705 h 3299705"/>
              <a:gd name="connsiteX3" fmla="*/ 0 w 2520000"/>
              <a:gd name="connsiteY3" fmla="*/ 3299705 h 3299705"/>
              <a:gd name="connsiteX4" fmla="*/ 0 w 2520000"/>
              <a:gd name="connsiteY4" fmla="*/ 780586 h 3299705"/>
              <a:gd name="connsiteX0" fmla="*/ 0 w 2527434"/>
              <a:gd name="connsiteY0" fmla="*/ 780586 h 4080290"/>
              <a:gd name="connsiteX1" fmla="*/ 2482829 w 2527434"/>
              <a:gd name="connsiteY1" fmla="*/ 0 h 4080290"/>
              <a:gd name="connsiteX2" fmla="*/ 2527434 w 2527434"/>
              <a:gd name="connsiteY2" fmla="*/ 4080290 h 4080290"/>
              <a:gd name="connsiteX3" fmla="*/ 0 w 2527434"/>
              <a:gd name="connsiteY3" fmla="*/ 3299705 h 4080290"/>
              <a:gd name="connsiteX4" fmla="*/ 0 w 2527434"/>
              <a:gd name="connsiteY4" fmla="*/ 780586 h 4080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7434" h="4080290">
                <a:moveTo>
                  <a:pt x="0" y="780586"/>
                </a:moveTo>
                <a:lnTo>
                  <a:pt x="2482829" y="0"/>
                </a:lnTo>
                <a:lnTo>
                  <a:pt x="2527434" y="4080290"/>
                </a:lnTo>
                <a:lnTo>
                  <a:pt x="0" y="3299705"/>
                </a:lnTo>
                <a:lnTo>
                  <a:pt x="0" y="780586"/>
                </a:lnTo>
                <a:close/>
              </a:path>
            </a:pathLst>
          </a:custGeom>
          <a:noFill/>
          <a:ln w="28575">
            <a:solidFill>
              <a:schemeClr val="accent1">
                <a:lumMod val="75000"/>
              </a:schemeClr>
            </a:solidFill>
            <a:bevel/>
          </a:ln>
          <a:scene3d>
            <a:camera prst="orthographicFront">
              <a:rot lat="0" lon="2159993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34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6308454" y="2460758"/>
            <a:ext cx="2464953" cy="5159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bg1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r>
              <a:rPr lang="en-US" altLang="zh-CN" dirty="0">
                <a:cs typeface="+mn-ea"/>
                <a:sym typeface="+mn-lt"/>
              </a:rPr>
              <a:t>Part 1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5" hasCustomPrompt="1"/>
          </p:nvPr>
        </p:nvSpPr>
        <p:spPr>
          <a:xfrm>
            <a:off x="6308725" y="2938529"/>
            <a:ext cx="5373573" cy="12388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选题背景</a:t>
            </a:r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6"/>
          <p:cNvSpPr/>
          <p:nvPr userDrawn="1"/>
        </p:nvSpPr>
        <p:spPr>
          <a:xfrm>
            <a:off x="571798" y="789271"/>
            <a:ext cx="2505516" cy="5279458"/>
          </a:xfrm>
          <a:custGeom>
            <a:avLst/>
            <a:gdLst>
              <a:gd name="connsiteX0" fmla="*/ 0 w 2520000"/>
              <a:gd name="connsiteY0" fmla="*/ 0 h 2519119"/>
              <a:gd name="connsiteX1" fmla="*/ 2520000 w 2520000"/>
              <a:gd name="connsiteY1" fmla="*/ 0 h 2519119"/>
              <a:gd name="connsiteX2" fmla="*/ 2520000 w 2520000"/>
              <a:gd name="connsiteY2" fmla="*/ 2519119 h 2519119"/>
              <a:gd name="connsiteX3" fmla="*/ 0 w 2520000"/>
              <a:gd name="connsiteY3" fmla="*/ 2519119 h 2519119"/>
              <a:gd name="connsiteX4" fmla="*/ 0 w 2520000"/>
              <a:gd name="connsiteY4" fmla="*/ 0 h 2519119"/>
              <a:gd name="connsiteX0" fmla="*/ 0 w 2520000"/>
              <a:gd name="connsiteY0" fmla="*/ 780586 h 3299705"/>
              <a:gd name="connsiteX1" fmla="*/ 2482829 w 2520000"/>
              <a:gd name="connsiteY1" fmla="*/ 0 h 3299705"/>
              <a:gd name="connsiteX2" fmla="*/ 2520000 w 2520000"/>
              <a:gd name="connsiteY2" fmla="*/ 3299705 h 3299705"/>
              <a:gd name="connsiteX3" fmla="*/ 0 w 2520000"/>
              <a:gd name="connsiteY3" fmla="*/ 3299705 h 3299705"/>
              <a:gd name="connsiteX4" fmla="*/ 0 w 2520000"/>
              <a:gd name="connsiteY4" fmla="*/ 780586 h 3299705"/>
              <a:gd name="connsiteX0" fmla="*/ 0 w 2527434"/>
              <a:gd name="connsiteY0" fmla="*/ 780586 h 4080290"/>
              <a:gd name="connsiteX1" fmla="*/ 2482829 w 2527434"/>
              <a:gd name="connsiteY1" fmla="*/ 0 h 4080290"/>
              <a:gd name="connsiteX2" fmla="*/ 2527434 w 2527434"/>
              <a:gd name="connsiteY2" fmla="*/ 4080290 h 4080290"/>
              <a:gd name="connsiteX3" fmla="*/ 0 w 2527434"/>
              <a:gd name="connsiteY3" fmla="*/ 3299705 h 4080290"/>
              <a:gd name="connsiteX4" fmla="*/ 0 w 2527434"/>
              <a:gd name="connsiteY4" fmla="*/ 780586 h 4080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7434" h="4080290">
                <a:moveTo>
                  <a:pt x="0" y="780586"/>
                </a:moveTo>
                <a:lnTo>
                  <a:pt x="2482829" y="0"/>
                </a:lnTo>
                <a:lnTo>
                  <a:pt x="2527434" y="4080290"/>
                </a:lnTo>
                <a:lnTo>
                  <a:pt x="0" y="3299705"/>
                </a:lnTo>
                <a:lnTo>
                  <a:pt x="0" y="780586"/>
                </a:lnTo>
                <a:close/>
              </a:path>
            </a:pathLst>
          </a:custGeom>
          <a:noFill/>
          <a:ln w="28575">
            <a:solidFill>
              <a:schemeClr val="accent1">
                <a:lumMod val="75000"/>
              </a:schemeClr>
            </a:solidFill>
            <a:bevel/>
          </a:ln>
          <a:scene3d>
            <a:camera prst="orthographicFront">
              <a:rot lat="0" lon="2159993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6"/>
          <p:cNvSpPr/>
          <p:nvPr userDrawn="1"/>
        </p:nvSpPr>
        <p:spPr>
          <a:xfrm>
            <a:off x="3440126" y="789271"/>
            <a:ext cx="2505516" cy="5279458"/>
          </a:xfrm>
          <a:custGeom>
            <a:avLst/>
            <a:gdLst>
              <a:gd name="connsiteX0" fmla="*/ 0 w 2520000"/>
              <a:gd name="connsiteY0" fmla="*/ 0 h 2519119"/>
              <a:gd name="connsiteX1" fmla="*/ 2520000 w 2520000"/>
              <a:gd name="connsiteY1" fmla="*/ 0 h 2519119"/>
              <a:gd name="connsiteX2" fmla="*/ 2520000 w 2520000"/>
              <a:gd name="connsiteY2" fmla="*/ 2519119 h 2519119"/>
              <a:gd name="connsiteX3" fmla="*/ 0 w 2520000"/>
              <a:gd name="connsiteY3" fmla="*/ 2519119 h 2519119"/>
              <a:gd name="connsiteX4" fmla="*/ 0 w 2520000"/>
              <a:gd name="connsiteY4" fmla="*/ 0 h 2519119"/>
              <a:gd name="connsiteX0" fmla="*/ 0 w 2520000"/>
              <a:gd name="connsiteY0" fmla="*/ 780586 h 3299705"/>
              <a:gd name="connsiteX1" fmla="*/ 2482829 w 2520000"/>
              <a:gd name="connsiteY1" fmla="*/ 0 h 3299705"/>
              <a:gd name="connsiteX2" fmla="*/ 2520000 w 2520000"/>
              <a:gd name="connsiteY2" fmla="*/ 3299705 h 3299705"/>
              <a:gd name="connsiteX3" fmla="*/ 0 w 2520000"/>
              <a:gd name="connsiteY3" fmla="*/ 3299705 h 3299705"/>
              <a:gd name="connsiteX4" fmla="*/ 0 w 2520000"/>
              <a:gd name="connsiteY4" fmla="*/ 780586 h 3299705"/>
              <a:gd name="connsiteX0" fmla="*/ 0 w 2527434"/>
              <a:gd name="connsiteY0" fmla="*/ 780586 h 4080290"/>
              <a:gd name="connsiteX1" fmla="*/ 2482829 w 2527434"/>
              <a:gd name="connsiteY1" fmla="*/ 0 h 4080290"/>
              <a:gd name="connsiteX2" fmla="*/ 2527434 w 2527434"/>
              <a:gd name="connsiteY2" fmla="*/ 4080290 h 4080290"/>
              <a:gd name="connsiteX3" fmla="*/ 0 w 2527434"/>
              <a:gd name="connsiteY3" fmla="*/ 3299705 h 4080290"/>
              <a:gd name="connsiteX4" fmla="*/ 0 w 2527434"/>
              <a:gd name="connsiteY4" fmla="*/ 780586 h 4080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7434" h="4080290">
                <a:moveTo>
                  <a:pt x="0" y="780586"/>
                </a:moveTo>
                <a:lnTo>
                  <a:pt x="2482829" y="0"/>
                </a:lnTo>
                <a:lnTo>
                  <a:pt x="2527434" y="4080290"/>
                </a:lnTo>
                <a:lnTo>
                  <a:pt x="0" y="3299705"/>
                </a:lnTo>
                <a:lnTo>
                  <a:pt x="0" y="780586"/>
                </a:lnTo>
                <a:close/>
              </a:path>
            </a:pathLst>
          </a:custGeom>
          <a:noFill/>
          <a:ln w="28575">
            <a:solidFill>
              <a:schemeClr val="accent1">
                <a:lumMod val="75000"/>
              </a:schemeClr>
            </a:solidFill>
            <a:bevel/>
          </a:ln>
          <a:scene3d>
            <a:camera prst="orthographicFront">
              <a:rot lat="0" lon="2159993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6"/>
          <p:cNvSpPr/>
          <p:nvPr userDrawn="1"/>
        </p:nvSpPr>
        <p:spPr>
          <a:xfrm>
            <a:off x="6308454" y="789271"/>
            <a:ext cx="2505516" cy="5279458"/>
          </a:xfrm>
          <a:custGeom>
            <a:avLst/>
            <a:gdLst>
              <a:gd name="connsiteX0" fmla="*/ 0 w 2520000"/>
              <a:gd name="connsiteY0" fmla="*/ 0 h 2519119"/>
              <a:gd name="connsiteX1" fmla="*/ 2520000 w 2520000"/>
              <a:gd name="connsiteY1" fmla="*/ 0 h 2519119"/>
              <a:gd name="connsiteX2" fmla="*/ 2520000 w 2520000"/>
              <a:gd name="connsiteY2" fmla="*/ 2519119 h 2519119"/>
              <a:gd name="connsiteX3" fmla="*/ 0 w 2520000"/>
              <a:gd name="connsiteY3" fmla="*/ 2519119 h 2519119"/>
              <a:gd name="connsiteX4" fmla="*/ 0 w 2520000"/>
              <a:gd name="connsiteY4" fmla="*/ 0 h 2519119"/>
              <a:gd name="connsiteX0" fmla="*/ 0 w 2520000"/>
              <a:gd name="connsiteY0" fmla="*/ 780586 h 3299705"/>
              <a:gd name="connsiteX1" fmla="*/ 2482829 w 2520000"/>
              <a:gd name="connsiteY1" fmla="*/ 0 h 3299705"/>
              <a:gd name="connsiteX2" fmla="*/ 2520000 w 2520000"/>
              <a:gd name="connsiteY2" fmla="*/ 3299705 h 3299705"/>
              <a:gd name="connsiteX3" fmla="*/ 0 w 2520000"/>
              <a:gd name="connsiteY3" fmla="*/ 3299705 h 3299705"/>
              <a:gd name="connsiteX4" fmla="*/ 0 w 2520000"/>
              <a:gd name="connsiteY4" fmla="*/ 780586 h 3299705"/>
              <a:gd name="connsiteX0" fmla="*/ 0 w 2527434"/>
              <a:gd name="connsiteY0" fmla="*/ 780586 h 4080290"/>
              <a:gd name="connsiteX1" fmla="*/ 2482829 w 2527434"/>
              <a:gd name="connsiteY1" fmla="*/ 0 h 4080290"/>
              <a:gd name="connsiteX2" fmla="*/ 2527434 w 2527434"/>
              <a:gd name="connsiteY2" fmla="*/ 4080290 h 4080290"/>
              <a:gd name="connsiteX3" fmla="*/ 0 w 2527434"/>
              <a:gd name="connsiteY3" fmla="*/ 3299705 h 4080290"/>
              <a:gd name="connsiteX4" fmla="*/ 0 w 2527434"/>
              <a:gd name="connsiteY4" fmla="*/ 780586 h 4080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7434" h="4080290">
                <a:moveTo>
                  <a:pt x="0" y="780586"/>
                </a:moveTo>
                <a:lnTo>
                  <a:pt x="2482829" y="0"/>
                </a:lnTo>
                <a:lnTo>
                  <a:pt x="2527434" y="4080290"/>
                </a:lnTo>
                <a:lnTo>
                  <a:pt x="0" y="3299705"/>
                </a:lnTo>
                <a:lnTo>
                  <a:pt x="0" y="780586"/>
                </a:lnTo>
                <a:close/>
              </a:path>
            </a:pathLst>
          </a:custGeom>
          <a:noFill/>
          <a:ln w="127000">
            <a:solidFill>
              <a:schemeClr val="bg1"/>
            </a:solidFill>
            <a:bevel/>
          </a:ln>
          <a:scene3d>
            <a:camera prst="orthographicFront">
              <a:rot lat="0" lon="2159993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6"/>
          <p:cNvSpPr/>
          <p:nvPr userDrawn="1"/>
        </p:nvSpPr>
        <p:spPr>
          <a:xfrm>
            <a:off x="9176782" y="789271"/>
            <a:ext cx="2505516" cy="5279458"/>
          </a:xfrm>
          <a:custGeom>
            <a:avLst/>
            <a:gdLst>
              <a:gd name="connsiteX0" fmla="*/ 0 w 2520000"/>
              <a:gd name="connsiteY0" fmla="*/ 0 h 2519119"/>
              <a:gd name="connsiteX1" fmla="*/ 2520000 w 2520000"/>
              <a:gd name="connsiteY1" fmla="*/ 0 h 2519119"/>
              <a:gd name="connsiteX2" fmla="*/ 2520000 w 2520000"/>
              <a:gd name="connsiteY2" fmla="*/ 2519119 h 2519119"/>
              <a:gd name="connsiteX3" fmla="*/ 0 w 2520000"/>
              <a:gd name="connsiteY3" fmla="*/ 2519119 h 2519119"/>
              <a:gd name="connsiteX4" fmla="*/ 0 w 2520000"/>
              <a:gd name="connsiteY4" fmla="*/ 0 h 2519119"/>
              <a:gd name="connsiteX0" fmla="*/ 0 w 2520000"/>
              <a:gd name="connsiteY0" fmla="*/ 780586 h 3299705"/>
              <a:gd name="connsiteX1" fmla="*/ 2482829 w 2520000"/>
              <a:gd name="connsiteY1" fmla="*/ 0 h 3299705"/>
              <a:gd name="connsiteX2" fmla="*/ 2520000 w 2520000"/>
              <a:gd name="connsiteY2" fmla="*/ 3299705 h 3299705"/>
              <a:gd name="connsiteX3" fmla="*/ 0 w 2520000"/>
              <a:gd name="connsiteY3" fmla="*/ 3299705 h 3299705"/>
              <a:gd name="connsiteX4" fmla="*/ 0 w 2520000"/>
              <a:gd name="connsiteY4" fmla="*/ 780586 h 3299705"/>
              <a:gd name="connsiteX0" fmla="*/ 0 w 2527434"/>
              <a:gd name="connsiteY0" fmla="*/ 780586 h 4080290"/>
              <a:gd name="connsiteX1" fmla="*/ 2482829 w 2527434"/>
              <a:gd name="connsiteY1" fmla="*/ 0 h 4080290"/>
              <a:gd name="connsiteX2" fmla="*/ 2527434 w 2527434"/>
              <a:gd name="connsiteY2" fmla="*/ 4080290 h 4080290"/>
              <a:gd name="connsiteX3" fmla="*/ 0 w 2527434"/>
              <a:gd name="connsiteY3" fmla="*/ 3299705 h 4080290"/>
              <a:gd name="connsiteX4" fmla="*/ 0 w 2527434"/>
              <a:gd name="connsiteY4" fmla="*/ 780586 h 4080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7434" h="4080290">
                <a:moveTo>
                  <a:pt x="0" y="780586"/>
                </a:moveTo>
                <a:lnTo>
                  <a:pt x="2482829" y="0"/>
                </a:lnTo>
                <a:lnTo>
                  <a:pt x="2527434" y="4080290"/>
                </a:lnTo>
                <a:lnTo>
                  <a:pt x="0" y="3299705"/>
                </a:lnTo>
                <a:lnTo>
                  <a:pt x="0" y="780586"/>
                </a:lnTo>
                <a:close/>
              </a:path>
            </a:pathLst>
          </a:custGeom>
          <a:noFill/>
          <a:ln w="28575">
            <a:solidFill>
              <a:schemeClr val="accent1">
                <a:lumMod val="75000"/>
              </a:schemeClr>
            </a:solidFill>
            <a:bevel/>
          </a:ln>
          <a:scene3d>
            <a:camera prst="orthographicFront">
              <a:rot lat="0" lon="2159993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588169" y="2957710"/>
            <a:ext cx="5834212" cy="1223169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800" b="1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cs typeface="+mn-ea"/>
                <a:sym typeface="+mn-lt"/>
              </a:rPr>
              <a:t>选题背景</a:t>
            </a:r>
          </a:p>
        </p:txBody>
      </p:sp>
      <p:sp useBgFill="1">
        <p:nvSpPr>
          <p:cNvPr id="7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4957427" y="2460758"/>
            <a:ext cx="2464953" cy="515937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bg1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r>
              <a:rPr lang="en-US" altLang="zh-CN" dirty="0">
                <a:cs typeface="+mn-ea"/>
                <a:sym typeface="+mn-lt"/>
              </a:rPr>
              <a:t>Part 1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1902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6"/>
          <p:cNvSpPr/>
          <p:nvPr userDrawn="1"/>
        </p:nvSpPr>
        <p:spPr>
          <a:xfrm flipH="1">
            <a:off x="598448" y="146778"/>
            <a:ext cx="364297" cy="767622"/>
          </a:xfrm>
          <a:custGeom>
            <a:avLst/>
            <a:gdLst>
              <a:gd name="connsiteX0" fmla="*/ 0 w 2520000"/>
              <a:gd name="connsiteY0" fmla="*/ 0 h 2519119"/>
              <a:gd name="connsiteX1" fmla="*/ 2520000 w 2520000"/>
              <a:gd name="connsiteY1" fmla="*/ 0 h 2519119"/>
              <a:gd name="connsiteX2" fmla="*/ 2520000 w 2520000"/>
              <a:gd name="connsiteY2" fmla="*/ 2519119 h 2519119"/>
              <a:gd name="connsiteX3" fmla="*/ 0 w 2520000"/>
              <a:gd name="connsiteY3" fmla="*/ 2519119 h 2519119"/>
              <a:gd name="connsiteX4" fmla="*/ 0 w 2520000"/>
              <a:gd name="connsiteY4" fmla="*/ 0 h 2519119"/>
              <a:gd name="connsiteX0" fmla="*/ 0 w 2520000"/>
              <a:gd name="connsiteY0" fmla="*/ 780586 h 3299705"/>
              <a:gd name="connsiteX1" fmla="*/ 2482829 w 2520000"/>
              <a:gd name="connsiteY1" fmla="*/ 0 h 3299705"/>
              <a:gd name="connsiteX2" fmla="*/ 2520000 w 2520000"/>
              <a:gd name="connsiteY2" fmla="*/ 3299705 h 3299705"/>
              <a:gd name="connsiteX3" fmla="*/ 0 w 2520000"/>
              <a:gd name="connsiteY3" fmla="*/ 3299705 h 3299705"/>
              <a:gd name="connsiteX4" fmla="*/ 0 w 2520000"/>
              <a:gd name="connsiteY4" fmla="*/ 780586 h 3299705"/>
              <a:gd name="connsiteX0" fmla="*/ 0 w 2527434"/>
              <a:gd name="connsiteY0" fmla="*/ 780586 h 4080290"/>
              <a:gd name="connsiteX1" fmla="*/ 2482829 w 2527434"/>
              <a:gd name="connsiteY1" fmla="*/ 0 h 4080290"/>
              <a:gd name="connsiteX2" fmla="*/ 2527434 w 2527434"/>
              <a:gd name="connsiteY2" fmla="*/ 4080290 h 4080290"/>
              <a:gd name="connsiteX3" fmla="*/ 0 w 2527434"/>
              <a:gd name="connsiteY3" fmla="*/ 3299705 h 4080290"/>
              <a:gd name="connsiteX4" fmla="*/ 0 w 2527434"/>
              <a:gd name="connsiteY4" fmla="*/ 780586 h 4080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7434" h="4080290">
                <a:moveTo>
                  <a:pt x="0" y="780586"/>
                </a:moveTo>
                <a:lnTo>
                  <a:pt x="2482829" y="0"/>
                </a:lnTo>
                <a:lnTo>
                  <a:pt x="2527434" y="4080290"/>
                </a:lnTo>
                <a:lnTo>
                  <a:pt x="0" y="3299705"/>
                </a:lnTo>
                <a:lnTo>
                  <a:pt x="0" y="780586"/>
                </a:lnTo>
                <a:close/>
              </a:path>
            </a:pathLst>
          </a:custGeom>
          <a:noFill/>
          <a:ln w="76200">
            <a:solidFill>
              <a:schemeClr val="accent1"/>
            </a:solidFill>
            <a:bevel/>
          </a:ln>
          <a:scene3d>
            <a:camera prst="orthographicFront">
              <a:rot lat="0" lon="2159993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80596" y="382587"/>
            <a:ext cx="2922819" cy="3341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选题背景</a:t>
            </a:r>
          </a:p>
        </p:txBody>
      </p:sp>
    </p:spTree>
    <p:extLst>
      <p:ext uri="{BB962C8B-B14F-4D97-AF65-F5344CB8AC3E}">
        <p14:creationId xmlns:p14="http://schemas.microsoft.com/office/powerpoint/2010/main" val="3388085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/>
          <p:cNvSpPr/>
          <p:nvPr userDrawn="1"/>
        </p:nvSpPr>
        <p:spPr>
          <a:xfrm flipH="1">
            <a:off x="598448" y="146778"/>
            <a:ext cx="364297" cy="767622"/>
          </a:xfrm>
          <a:custGeom>
            <a:avLst/>
            <a:gdLst>
              <a:gd name="connsiteX0" fmla="*/ 0 w 2520000"/>
              <a:gd name="connsiteY0" fmla="*/ 0 h 2519119"/>
              <a:gd name="connsiteX1" fmla="*/ 2520000 w 2520000"/>
              <a:gd name="connsiteY1" fmla="*/ 0 h 2519119"/>
              <a:gd name="connsiteX2" fmla="*/ 2520000 w 2520000"/>
              <a:gd name="connsiteY2" fmla="*/ 2519119 h 2519119"/>
              <a:gd name="connsiteX3" fmla="*/ 0 w 2520000"/>
              <a:gd name="connsiteY3" fmla="*/ 2519119 h 2519119"/>
              <a:gd name="connsiteX4" fmla="*/ 0 w 2520000"/>
              <a:gd name="connsiteY4" fmla="*/ 0 h 2519119"/>
              <a:gd name="connsiteX0" fmla="*/ 0 w 2520000"/>
              <a:gd name="connsiteY0" fmla="*/ 780586 h 3299705"/>
              <a:gd name="connsiteX1" fmla="*/ 2482829 w 2520000"/>
              <a:gd name="connsiteY1" fmla="*/ 0 h 3299705"/>
              <a:gd name="connsiteX2" fmla="*/ 2520000 w 2520000"/>
              <a:gd name="connsiteY2" fmla="*/ 3299705 h 3299705"/>
              <a:gd name="connsiteX3" fmla="*/ 0 w 2520000"/>
              <a:gd name="connsiteY3" fmla="*/ 3299705 h 3299705"/>
              <a:gd name="connsiteX4" fmla="*/ 0 w 2520000"/>
              <a:gd name="connsiteY4" fmla="*/ 780586 h 3299705"/>
              <a:gd name="connsiteX0" fmla="*/ 0 w 2527434"/>
              <a:gd name="connsiteY0" fmla="*/ 780586 h 4080290"/>
              <a:gd name="connsiteX1" fmla="*/ 2482829 w 2527434"/>
              <a:gd name="connsiteY1" fmla="*/ 0 h 4080290"/>
              <a:gd name="connsiteX2" fmla="*/ 2527434 w 2527434"/>
              <a:gd name="connsiteY2" fmla="*/ 4080290 h 4080290"/>
              <a:gd name="connsiteX3" fmla="*/ 0 w 2527434"/>
              <a:gd name="connsiteY3" fmla="*/ 3299705 h 4080290"/>
              <a:gd name="connsiteX4" fmla="*/ 0 w 2527434"/>
              <a:gd name="connsiteY4" fmla="*/ 780586 h 4080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7434" h="4080290">
                <a:moveTo>
                  <a:pt x="0" y="780586"/>
                </a:moveTo>
                <a:lnTo>
                  <a:pt x="2482829" y="0"/>
                </a:lnTo>
                <a:lnTo>
                  <a:pt x="2527434" y="4080290"/>
                </a:lnTo>
                <a:lnTo>
                  <a:pt x="0" y="3299705"/>
                </a:lnTo>
                <a:lnTo>
                  <a:pt x="0" y="780586"/>
                </a:lnTo>
                <a:close/>
              </a:path>
            </a:pathLst>
          </a:custGeom>
          <a:noFill/>
          <a:ln w="76200">
            <a:solidFill>
              <a:schemeClr val="accent1"/>
            </a:solidFill>
            <a:bevel/>
          </a:ln>
          <a:scene3d>
            <a:camera prst="orthographicFront">
              <a:rot lat="0" lon="2159993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80596" y="382587"/>
            <a:ext cx="2922819" cy="3341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选题背景</a:t>
            </a:r>
          </a:p>
        </p:txBody>
      </p:sp>
      <p:pic>
        <p:nvPicPr>
          <p:cNvPr id="1028" name="Picture 4" descr="http://dc.office.msn.com.cn/t/55/C5C76DF4400E1ACCA58814E7A7473E0F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6" b="39613"/>
          <a:stretch/>
        </p:blipFill>
        <p:spPr bwMode="auto">
          <a:xfrm>
            <a:off x="0" y="3429001"/>
            <a:ext cx="121920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3176337"/>
            <a:ext cx="12192000" cy="702644"/>
          </a:xfrm>
          <a:prstGeom prst="rect">
            <a:avLst/>
          </a:prstGeom>
          <a:gradFill flip="none" rotWithShape="1">
            <a:gsLst>
              <a:gs pos="100000">
                <a:schemeClr val="accent3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4" r:id="rId2"/>
    <p:sldLayoutId id="2147483687" r:id="rId3"/>
    <p:sldLayoutId id="2147483693" r:id="rId4"/>
    <p:sldLayoutId id="2147483683" r:id="rId5"/>
    <p:sldLayoutId id="2147483684" r:id="rId6"/>
    <p:sldLayoutId id="2147483690" r:id="rId7"/>
    <p:sldLayoutId id="2147483689" r:id="rId8"/>
    <p:sldLayoutId id="2147483685" r:id="rId9"/>
    <p:sldLayoutId id="2147483688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37516" y="2959364"/>
            <a:ext cx="7189147" cy="1223169"/>
          </a:xfrm>
        </p:spPr>
        <p:txBody>
          <a:bodyPr/>
          <a:lstStyle/>
          <a:p>
            <a:r>
              <a:rPr lang="en-US" altLang="zh-CN" b="1" dirty="0" err="1" smtClean="0"/>
              <a:t>WiFi</a:t>
            </a:r>
            <a:r>
              <a:rPr lang="en-US" altLang="zh-CN" b="1" dirty="0" smtClean="0"/>
              <a:t> hacking  </a:t>
            </a:r>
            <a:endParaRPr lang="zh-CN" altLang="en-US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7793501" y="4182533"/>
            <a:ext cx="69762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李捷</a:t>
            </a:r>
          </a:p>
        </p:txBody>
      </p:sp>
    </p:spTree>
    <p:extLst>
      <p:ext uri="{BB962C8B-B14F-4D97-AF65-F5344CB8AC3E}">
        <p14:creationId xmlns:p14="http://schemas.microsoft.com/office/powerpoint/2010/main" val="12765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16" y="0"/>
            <a:ext cx="6647584" cy="6858000"/>
          </a:xfrm>
          <a:prstGeom prst="rect">
            <a:avLst/>
          </a:prstGeom>
        </p:spPr>
      </p:pic>
      <p:sp useBgFill="1">
        <p:nvSpPr>
          <p:cNvPr id="4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80596" y="382587"/>
            <a:ext cx="2922819" cy="334105"/>
          </a:xfrm>
        </p:spPr>
        <p:txBody>
          <a:bodyPr/>
          <a:lstStyle/>
          <a:p>
            <a:r>
              <a:rPr lang="en-US" altLang="zh-CN" dirty="0" smtClean="0"/>
              <a:t>3 Kernel module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204156" y="1828800"/>
            <a:ext cx="2409634" cy="707886"/>
          </a:xfrm>
          <a:prstGeom prst="rect">
            <a:avLst/>
          </a:prstGeom>
          <a:noFill/>
          <a:ln>
            <a:solidFill>
              <a:srgbClr val="F23C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Kernel programming:</a:t>
            </a:r>
          </a:p>
          <a:p>
            <a:r>
              <a:rPr lang="en-US" altLang="zh-CN" sz="2000" dirty="0"/>
              <a:t>	</a:t>
            </a:r>
            <a:r>
              <a:rPr lang="en-US" altLang="zh-CN" sz="2000" dirty="0" smtClean="0"/>
              <a:t>hello world</a:t>
            </a: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584753" y="2123829"/>
            <a:ext cx="2770692" cy="281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91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418" y="0"/>
            <a:ext cx="9050582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4156" y="1828800"/>
            <a:ext cx="2650084" cy="984885"/>
          </a:xfrm>
          <a:prstGeom prst="rect">
            <a:avLst/>
          </a:prstGeom>
          <a:noFill/>
          <a:ln>
            <a:solidFill>
              <a:srgbClr val="F23C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Kernel programming:</a:t>
            </a:r>
          </a:p>
          <a:p>
            <a:r>
              <a:rPr lang="en-US" altLang="zh-CN" sz="2000" dirty="0"/>
              <a:t>	</a:t>
            </a:r>
            <a:r>
              <a:rPr lang="en-US" altLang="zh-CN" sz="2000" dirty="0" smtClean="0"/>
              <a:t>loadable driver</a:t>
            </a:r>
          </a:p>
          <a:p>
            <a:r>
              <a:rPr lang="en-US" altLang="zh-CN" dirty="0"/>
              <a:t>	</a:t>
            </a:r>
            <a:endParaRPr lang="en-US" altLang="zh-CN" dirty="0" smtClean="0"/>
          </a:p>
        </p:txBody>
      </p:sp>
      <p:sp useBgFill="1">
        <p:nvSpPr>
          <p:cNvPr id="4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70141" y="382587"/>
            <a:ext cx="1997538" cy="334105"/>
          </a:xfrm>
        </p:spPr>
        <p:txBody>
          <a:bodyPr/>
          <a:lstStyle/>
          <a:p>
            <a:r>
              <a:rPr lang="en-US" altLang="zh-CN" dirty="0" smtClean="0"/>
              <a:t>3 Kernel module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3988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3 Kernel module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8"/>
          <a:stretch/>
        </p:blipFill>
        <p:spPr>
          <a:xfrm>
            <a:off x="5654479" y="716692"/>
            <a:ext cx="6540891" cy="29432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50" y="4048125"/>
            <a:ext cx="6534150" cy="28098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91166" y="2196116"/>
            <a:ext cx="156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CCA Modified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780687" y="527538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Normal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1257492"/>
            <a:ext cx="4079632" cy="2031325"/>
          </a:xfrm>
          <a:prstGeom prst="rect">
            <a:avLst/>
          </a:prstGeom>
          <a:ln>
            <a:solidFill>
              <a:srgbClr val="F23C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smtClean="0"/>
              <a:t>Throughput(CCA)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zh-CN" altLang="en-US" dirty="0" smtClean="0"/>
              <a:t>一台主机作为</a:t>
            </a:r>
            <a:r>
              <a:rPr lang="en-US" altLang="zh-CN" dirty="0" smtClean="0"/>
              <a:t>Reference,</a:t>
            </a:r>
          </a:p>
          <a:p>
            <a:r>
              <a:rPr lang="en-US" altLang="zh-CN" dirty="0" smtClean="0"/>
              <a:t>     </a:t>
            </a:r>
            <a:r>
              <a:rPr lang="zh-CN" altLang="en-US" dirty="0" smtClean="0"/>
              <a:t>设置</a:t>
            </a:r>
            <a:r>
              <a:rPr lang="en-US" altLang="zh-CN" dirty="0" smtClean="0"/>
              <a:t>CCA_AIFS</a:t>
            </a:r>
            <a:r>
              <a:rPr lang="zh-CN" altLang="en-US" dirty="0" smtClean="0"/>
              <a:t>主机的</a:t>
            </a:r>
            <a:r>
              <a:rPr lang="en-US" altLang="zh-CN" dirty="0" smtClean="0"/>
              <a:t>CCA threshold,</a:t>
            </a:r>
          </a:p>
          <a:p>
            <a:r>
              <a:rPr lang="en-US" altLang="zh-CN" dirty="0" smtClean="0"/>
              <a:t>     </a:t>
            </a:r>
            <a:r>
              <a:rPr lang="zh-CN" altLang="en-US" dirty="0" smtClean="0"/>
              <a:t>两台机子</a:t>
            </a:r>
            <a:r>
              <a:rPr lang="en-US" altLang="zh-CN" dirty="0" smtClean="0"/>
              <a:t>run throughput test,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记录</a:t>
            </a:r>
            <a:r>
              <a:rPr lang="en-US" altLang="zh-CN" dirty="0" smtClean="0"/>
              <a:t>Ref </a:t>
            </a:r>
            <a:r>
              <a:rPr lang="zh-CN" altLang="en-US" dirty="0" smtClean="0"/>
              <a:t>主机的 </a:t>
            </a:r>
            <a:r>
              <a:rPr lang="en-US" altLang="zh-CN" dirty="0" smtClean="0"/>
              <a:t>throughput.            </a:t>
            </a:r>
            <a:r>
              <a:rPr lang="zh-CN" altLang="en-US" dirty="0" smtClean="0"/>
              <a:t>   </a:t>
            </a:r>
            <a:r>
              <a:rPr lang="en-US" altLang="zh-CN" dirty="0"/>
              <a:t>				</a:t>
            </a:r>
          </a:p>
          <a:p>
            <a:r>
              <a:rPr lang="en-US" altLang="zh-CN" dirty="0"/>
              <a:t>			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59916"/>
            <a:ext cx="3939504" cy="315160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707902" y="1257492"/>
            <a:ext cx="1463040" cy="1640453"/>
          </a:xfrm>
          <a:prstGeom prst="rect">
            <a:avLst/>
          </a:prstGeom>
          <a:noFill/>
          <a:ln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568418" y="34736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Throughput of Ref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117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en-US" altLang="zh-CN" dirty="0" smtClean="0"/>
              <a:t> Kernel Debugging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780596" y="1392702"/>
            <a:ext cx="341632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What if kernel crashes?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Kernel tracing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trace-</a:t>
            </a:r>
            <a:r>
              <a:rPr lang="en-US" altLang="zh-CN" sz="2000" dirty="0" err="1"/>
              <a:t>cmd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ftrace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eBpf</a:t>
            </a:r>
            <a:r>
              <a:rPr lang="en-US" altLang="zh-CN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Kernel debugging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altLang="zh-CN" sz="2000" dirty="0" err="1" smtClean="0"/>
              <a:t>KGDB,gdb</a:t>
            </a:r>
            <a:r>
              <a:rPr lang="en-US" altLang="zh-CN" sz="2000" dirty="0" smtClean="0"/>
              <a:t>.</a:t>
            </a:r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0697"/>
            <a:ext cx="12192000" cy="44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2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37516" y="2959364"/>
            <a:ext cx="7189147" cy="1223169"/>
          </a:xfrm>
        </p:spPr>
        <p:txBody>
          <a:bodyPr/>
          <a:lstStyle/>
          <a:p>
            <a:r>
              <a:rPr lang="en-US" altLang="zh-CN" b="1" dirty="0"/>
              <a:t>THANKS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49624"/>
            <a:ext cx="5148775" cy="540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8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altLang="zh-CN" dirty="0"/>
          </a:p>
        </p:txBody>
      </p:sp>
      <p:grpSp>
        <p:nvGrpSpPr>
          <p:cNvPr id="50" name="组合 49"/>
          <p:cNvGrpSpPr/>
          <p:nvPr/>
        </p:nvGrpSpPr>
        <p:grpSpPr>
          <a:xfrm>
            <a:off x="963204" y="2027814"/>
            <a:ext cx="655491" cy="657665"/>
            <a:chOff x="6389945" y="1596050"/>
            <a:chExt cx="641735" cy="641733"/>
          </a:xfrm>
        </p:grpSpPr>
        <p:sp>
          <p:nvSpPr>
            <p:cNvPr id="16" name="Oval 12"/>
            <p:cNvSpPr>
              <a:spLocks noChangeArrowheads="1"/>
            </p:cNvSpPr>
            <p:nvPr/>
          </p:nvSpPr>
          <p:spPr bwMode="auto">
            <a:xfrm>
              <a:off x="6389945" y="1596050"/>
              <a:ext cx="641735" cy="6417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6506011" y="1652374"/>
              <a:ext cx="425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rPr>
                <a:t>1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974838" y="3009158"/>
            <a:ext cx="655491" cy="657665"/>
            <a:chOff x="6401579" y="2577394"/>
            <a:chExt cx="641735" cy="641733"/>
          </a:xfrm>
        </p:grpSpPr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6401579" y="2577394"/>
              <a:ext cx="641735" cy="64173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506011" y="2605872"/>
              <a:ext cx="425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rPr>
                <a:t>2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967084" y="3990501"/>
            <a:ext cx="655491" cy="657665"/>
            <a:chOff x="6393825" y="3558737"/>
            <a:chExt cx="641735" cy="641733"/>
          </a:xfrm>
        </p:grpSpPr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6393825" y="3558737"/>
              <a:ext cx="641735" cy="64173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506011" y="3587215"/>
              <a:ext cx="425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rPr>
                <a:t>3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749531" y="2197858"/>
            <a:ext cx="1912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Introduction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63546" y="4173582"/>
            <a:ext cx="1939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 smtClean="0">
                <a:solidFill>
                  <a:srgbClr val="000000"/>
                </a:solidFill>
                <a:latin typeface="Times New Roman"/>
                <a:ea typeface="微软雅黑"/>
              </a:rPr>
              <a:t>Kernel module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31" y="4942658"/>
            <a:ext cx="731583" cy="8596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37000" y="3185720"/>
            <a:ext cx="1924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Wireless driver</a:t>
            </a:r>
            <a:endParaRPr lang="zh-CN" altLang="en-US" sz="20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1763545" y="5172408"/>
            <a:ext cx="3554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 smtClean="0">
                <a:solidFill>
                  <a:srgbClr val="000000"/>
                </a:solidFill>
                <a:latin typeface="Times New Roman"/>
                <a:ea typeface="微软雅黑"/>
              </a:rPr>
              <a:t>Kernel debugging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235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1 Introduction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594759" y="1415534"/>
            <a:ext cx="9200211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This talk will cover the following: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Wireless driver architecture in 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Code flow of 80211 packet in the kernel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Examples about kernel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Hacking </a:t>
            </a:r>
            <a:r>
              <a:rPr lang="en-US" altLang="zh-CN" sz="2000" dirty="0" err="1" smtClean="0"/>
              <a:t>WiFi</a:t>
            </a:r>
            <a:r>
              <a:rPr lang="en-US" altLang="zh-CN" sz="2000" dirty="0" smtClean="0"/>
              <a:t> with modifying AIFS,CW </a:t>
            </a:r>
            <a:r>
              <a:rPr lang="en-US" altLang="zh-CN" sz="2000" dirty="0"/>
              <a:t>and Clear Channel </a:t>
            </a:r>
            <a:r>
              <a:rPr lang="en-US" altLang="zh-CN" sz="2000" dirty="0" smtClean="0"/>
              <a:t>Assessment(CCA)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0758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80596" y="362730"/>
            <a:ext cx="2922819" cy="334105"/>
          </a:xfrm>
        </p:spPr>
        <p:txBody>
          <a:bodyPr/>
          <a:lstStyle/>
          <a:p>
            <a:r>
              <a:rPr lang="en-US" altLang="zh-CN" dirty="0" smtClean="0"/>
              <a:t>2 Wireless driver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895" y="1335322"/>
            <a:ext cx="6072554" cy="552267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6098" y="1335322"/>
            <a:ext cx="237744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Network Architecture: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Data plane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Control plane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1000648" y="1612321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User space</a:t>
            </a:r>
            <a:endParaRPr lang="zh-CN" altLang="en-US" dirty="0"/>
          </a:p>
        </p:txBody>
      </p:sp>
      <p:sp>
        <p:nvSpPr>
          <p:cNvPr id="17" name="右大括号 16"/>
          <p:cNvSpPr/>
          <p:nvPr/>
        </p:nvSpPr>
        <p:spPr>
          <a:xfrm>
            <a:off x="10789919" y="1335322"/>
            <a:ext cx="70338" cy="9233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大括号 17"/>
          <p:cNvSpPr/>
          <p:nvPr/>
        </p:nvSpPr>
        <p:spPr>
          <a:xfrm>
            <a:off x="10825088" y="2686929"/>
            <a:ext cx="175560" cy="4023360"/>
          </a:xfrm>
          <a:prstGeom prst="rightBrace">
            <a:avLst/>
          </a:prstGeom>
          <a:noFill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038449" y="4513943"/>
            <a:ext cx="870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Kernel </a:t>
            </a:r>
          </a:p>
          <a:p>
            <a:r>
              <a:rPr lang="en-US" altLang="zh-CN" dirty="0" smtClean="0"/>
              <a:t>space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134708" y="2461846"/>
            <a:ext cx="1997612" cy="3024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173329" y="2461846"/>
            <a:ext cx="2236763" cy="16348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33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80596" y="362730"/>
            <a:ext cx="2922819" cy="334105"/>
          </a:xfrm>
        </p:spPr>
        <p:txBody>
          <a:bodyPr/>
          <a:lstStyle/>
          <a:p>
            <a:r>
              <a:rPr lang="en-US" altLang="zh-CN" dirty="0" smtClean="0"/>
              <a:t>2 Wireless driver</a:t>
            </a:r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0" y="1509776"/>
            <a:ext cx="5608320" cy="5348224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V="1">
            <a:off x="3193366" y="2546252"/>
            <a:ext cx="3390314" cy="281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71295"/>
            <a:ext cx="3627401" cy="387442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1788" y="2138066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User space Example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8474" y="1471295"/>
            <a:ext cx="3390314" cy="16939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05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1295"/>
            <a:ext cx="3627401" cy="3874428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>
            <a:off x="3578748" y="4134241"/>
            <a:ext cx="5430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121834" y="3888151"/>
            <a:ext cx="7033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Function pointer interface.</a:t>
            </a:r>
            <a:endParaRPr lang="zh-CN" altLang="en-US" sz="2000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578748" y="4606192"/>
            <a:ext cx="5430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121834" y="4396075"/>
            <a:ext cx="2820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Interface implementation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121834" y="315534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/>
              <a:t>The higher layer packet will be </a:t>
            </a:r>
          </a:p>
          <a:p>
            <a:r>
              <a:rPr lang="en-US" altLang="zh-CN" sz="2000" dirty="0"/>
              <a:t>converted to IEEE 802.11 frame </a:t>
            </a:r>
            <a:r>
              <a:rPr lang="en-US" altLang="zh-CN" sz="2000" dirty="0" smtClean="0"/>
              <a:t>format.</a:t>
            </a:r>
            <a:endParaRPr lang="zh-CN" altLang="en-US" sz="2000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578748" y="3591052"/>
            <a:ext cx="5430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80596" y="362730"/>
            <a:ext cx="2089213" cy="334105"/>
          </a:xfrm>
        </p:spPr>
        <p:txBody>
          <a:bodyPr/>
          <a:lstStyle/>
          <a:p>
            <a:r>
              <a:rPr lang="en-US" altLang="zh-CN" dirty="0" smtClean="0"/>
              <a:t>2 Wireless driver</a:t>
            </a:r>
            <a:endParaRPr lang="en-US" altLang="zh-CN" dirty="0"/>
          </a:p>
        </p:txBody>
      </p:sp>
      <p:sp>
        <p:nvSpPr>
          <p:cNvPr id="2" name="右大括号 1"/>
          <p:cNvSpPr/>
          <p:nvPr/>
        </p:nvSpPr>
        <p:spPr>
          <a:xfrm>
            <a:off x="7258929" y="4134241"/>
            <a:ext cx="168813" cy="10004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42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/>
      <p:bldP spid="14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80596" y="362730"/>
            <a:ext cx="2089213" cy="334105"/>
          </a:xfrm>
        </p:spPr>
        <p:txBody>
          <a:bodyPr/>
          <a:lstStyle/>
          <a:p>
            <a:r>
              <a:rPr lang="en-US" altLang="zh-CN" dirty="0" smtClean="0"/>
              <a:t>2 Wireless driver</a:t>
            </a:r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5" y="590550"/>
            <a:ext cx="8715375" cy="62674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4156" y="1828800"/>
            <a:ext cx="1672253" cy="923330"/>
          </a:xfrm>
          <a:prstGeom prst="rect">
            <a:avLst/>
          </a:prstGeom>
          <a:noFill/>
          <a:ln>
            <a:solidFill>
              <a:srgbClr val="F23C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Code Flow :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AIFS;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CW  ;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1906546" y="2262329"/>
            <a:ext cx="1513808" cy="281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38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5" y="590550"/>
            <a:ext cx="8715375" cy="6267450"/>
          </a:xfrm>
          <a:prstGeom prst="rect">
            <a:avLst/>
          </a:prstGeom>
        </p:spPr>
      </p:pic>
      <p:sp useBgFill="1">
        <p:nvSpPr>
          <p:cNvPr id="2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80596" y="362730"/>
            <a:ext cx="2089213" cy="334105"/>
          </a:xfrm>
        </p:spPr>
        <p:txBody>
          <a:bodyPr/>
          <a:lstStyle/>
          <a:p>
            <a:r>
              <a:rPr lang="en-US" altLang="zh-CN" dirty="0" smtClean="0"/>
              <a:t>2 Wireless driver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204156" y="1828800"/>
            <a:ext cx="1582484" cy="923330"/>
          </a:xfrm>
          <a:prstGeom prst="rect">
            <a:avLst/>
          </a:prstGeom>
          <a:noFill/>
          <a:ln>
            <a:solidFill>
              <a:srgbClr val="F23C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Code Flow:</a:t>
            </a:r>
          </a:p>
          <a:p>
            <a:r>
              <a:rPr lang="en-US" altLang="zh-CN" dirty="0" smtClean="0"/>
              <a:t>	CCA</a:t>
            </a:r>
          </a:p>
          <a:p>
            <a:r>
              <a:rPr lang="en-US" altLang="zh-CN" dirty="0"/>
              <a:t>	</a:t>
            </a:r>
            <a:endParaRPr lang="en-US" altLang="zh-CN" dirty="0" smtClean="0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1906546" y="2262329"/>
            <a:ext cx="1513808" cy="281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974944" y="1892997"/>
            <a:ext cx="1473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CCA Register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695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3 Kernel module</a:t>
            </a:r>
            <a:endParaRPr lang="en-US" altLang="zh-CN" dirty="0"/>
          </a:p>
        </p:txBody>
      </p:sp>
      <p:sp>
        <p:nvSpPr>
          <p:cNvPr id="5" name="右箭头 4"/>
          <p:cNvSpPr/>
          <p:nvPr/>
        </p:nvSpPr>
        <p:spPr>
          <a:xfrm>
            <a:off x="3685736" y="2144001"/>
            <a:ext cx="520504" cy="320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473527" y="1980901"/>
            <a:ext cx="3342582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 smtClean="0"/>
              <a:t>No need to compile the kernel </a:t>
            </a:r>
          </a:p>
          <a:p>
            <a:r>
              <a:rPr lang="en-US" altLang="zh-CN" sz="2000" dirty="0" smtClean="0"/>
              <a:t>to install wireless drivers. 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457200" y="1630343"/>
            <a:ext cx="2961249" cy="15081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Linux kernel is Monolithic,</a:t>
            </a:r>
          </a:p>
          <a:p>
            <a:r>
              <a:rPr lang="en-US" altLang="zh-CN" dirty="0"/>
              <a:t>b</a:t>
            </a:r>
            <a:r>
              <a:rPr lang="en-US" altLang="zh-CN" dirty="0" smtClean="0"/>
              <a:t>ut supports loadable kernel</a:t>
            </a:r>
          </a:p>
          <a:p>
            <a:r>
              <a:rPr lang="en-US" altLang="zh-CN" dirty="0" smtClean="0"/>
              <a:t>Object called </a:t>
            </a:r>
            <a:r>
              <a:rPr lang="en-US" altLang="zh-CN" sz="2000" b="1" dirty="0" smtClean="0"/>
              <a:t>Module</a:t>
            </a:r>
            <a:r>
              <a:rPr lang="en-US" altLang="zh-CN" dirty="0" smtClean="0"/>
              <a:t>. </a:t>
            </a:r>
          </a:p>
          <a:p>
            <a:r>
              <a:rPr lang="en-US" altLang="zh-CN" dirty="0" smtClean="0"/>
              <a:t>Wireless Drivers are loadable!	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57199" y="4586068"/>
            <a:ext cx="2961249" cy="400110"/>
          </a:xfrm>
          <a:prstGeom prst="rect">
            <a:avLst/>
          </a:prstGeom>
          <a:noFill/>
          <a:ln>
            <a:solidFill>
              <a:srgbClr val="E73A1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Module</a:t>
            </a:r>
            <a:r>
              <a:rPr lang="en-US" altLang="zh-CN" sz="2000" dirty="0" smtClean="0"/>
              <a:t> operations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13" name="右箭头 12"/>
          <p:cNvSpPr/>
          <p:nvPr/>
        </p:nvSpPr>
        <p:spPr>
          <a:xfrm>
            <a:off x="3577884" y="4610668"/>
            <a:ext cx="520504" cy="320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473525" y="4447568"/>
            <a:ext cx="3657601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smtClean="0"/>
              <a:t>Install/Remove     :     </a:t>
            </a:r>
            <a:r>
              <a:rPr lang="en-US" altLang="zh-CN" sz="2000" dirty="0" err="1" smtClean="0"/>
              <a:t>modprobe</a:t>
            </a:r>
            <a:endParaRPr lang="en-US" altLang="zh-CN" sz="2000" dirty="0" smtClean="0"/>
          </a:p>
          <a:p>
            <a:r>
              <a:rPr lang="en-US" altLang="zh-CN" sz="2000" dirty="0" smtClean="0"/>
              <a:t>Information           :    </a:t>
            </a:r>
            <a:r>
              <a:rPr lang="en-US" altLang="zh-CN" sz="2000" dirty="0" err="1" smtClean="0"/>
              <a:t>modinfo</a:t>
            </a:r>
            <a:endParaRPr lang="en-US" altLang="zh-CN" sz="2000" dirty="0" smtClean="0"/>
          </a:p>
          <a:p>
            <a:r>
              <a:rPr lang="en-US" altLang="zh-CN" sz="2000" dirty="0" smtClean="0"/>
              <a:t>Kernel information:   </a:t>
            </a:r>
            <a:r>
              <a:rPr lang="en-US" altLang="zh-CN" sz="2000" dirty="0" err="1" smtClean="0"/>
              <a:t>dmesg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0428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Office 主题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E380C"/>
      </a:accent1>
      <a:accent2>
        <a:srgbClr val="B22809"/>
      </a:accent2>
      <a:accent3>
        <a:srgbClr val="FFB20D"/>
      </a:accent3>
      <a:accent4>
        <a:srgbClr val="B27D09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1515</TotalTime>
  <Words>241</Words>
  <Application>Microsoft Office PowerPoint</Application>
  <PresentationFormat>宽屏</PresentationFormat>
  <Paragraphs>87</Paragraphs>
  <Slides>14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等线</vt:lpstr>
      <vt:lpstr>宋体</vt:lpstr>
      <vt:lpstr>微软雅黑</vt:lpstr>
      <vt:lpstr>Arial</vt:lpstr>
      <vt:lpstr>Century Gothic</vt:lpstr>
      <vt:lpstr>Segoe UI Light</vt:lpstr>
      <vt:lpstr>Times New Roman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jeter</cp:lastModifiedBy>
  <cp:revision>181</cp:revision>
  <dcterms:created xsi:type="dcterms:W3CDTF">2015-08-18T02:51:41Z</dcterms:created>
  <dcterms:modified xsi:type="dcterms:W3CDTF">2019-03-12T19:40:10Z</dcterms:modified>
  <cp:category/>
</cp:coreProperties>
</file>